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5E2"/>
    <a:srgbClr val="FFB7DB"/>
    <a:srgbClr val="FF99CC"/>
    <a:srgbClr val="FFF3FC"/>
    <a:srgbClr val="FFDFF8"/>
    <a:srgbClr val="FFE1F0"/>
    <a:srgbClr val="FFCCFF"/>
    <a:srgbClr val="EE7327"/>
    <a:srgbClr val="00C0BB"/>
    <a:srgbClr val="00D5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34" autoAdjust="0"/>
    <p:restoredTop sz="94660"/>
  </p:normalViewPr>
  <p:slideViewPr>
    <p:cSldViewPr snapToGrid="0">
      <p:cViewPr varScale="1">
        <p:scale>
          <a:sx n="85" d="100"/>
          <a:sy n="85" d="100"/>
        </p:scale>
        <p:origin x="86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576DA1-4C42-4290-9CEA-F6DF47A6E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1BC505-4616-47D8-BBBC-8222C87BFB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765EF1-4478-4BF8-B7EA-9E5205D4D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0A497E-712C-412F-B89A-A05C146C6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B0369A-345F-412F-8CDF-F47FFFD73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183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D7E78C-8EEB-4DA2-A9B5-5AD7B528D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8B41948-C242-4E56-81ED-FF62C9115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ACFF5E-B526-42DB-8A55-3AD3B329D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6F2944-ED1F-40C2-9A0E-F93505722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12774E-64E9-483E-9CA8-90A4453F5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56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3A95AF3-410D-482C-A076-B18E91E18D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794A58-4319-4EC2-A81B-A6A8B4DD2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26EA0A-05D3-4A76-8044-697D4A302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BC2DBF-6066-4012-B146-1661FF7E8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C71867-0925-4DF1-ABEF-C8A35CD88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7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FE4D4A-D861-48DB-B1F0-E603135B8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159D46-0F09-4C2E-B7E2-EE172A658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74DD63-B4D7-41D2-92ED-6AA91E05E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814C6E-B577-48B7-B032-93C88F14E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F0BF23-009C-4DC5-9D05-E834F2379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391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4D8BC2-16EA-415B-A667-F6C261ABC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858CFD-807A-43B4-B9DD-3BC32B67A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2AE4E5-F2E8-4F86-B86E-788D71DF1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F95F2C-727F-4ABB-BA94-B87AFF6F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9410BC-B4A6-441E-BFA3-E4D607E9B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76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ECE72D-E5A6-4241-B1C8-0341A611D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75D2B9-7679-4BEE-A03D-F110BB2B9D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4150E56-94AC-4DD5-99FB-DFD3FD99BC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A657D6-86BF-4318-A9DE-698141810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5D13C0B-9599-4220-8008-571808D35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5A6641D-1CF9-4B03-9659-A4B778986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974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9796E2-C3CE-4779-AF9E-5074D8AB2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4DE2F3D-AEC0-4B3E-8E7B-B4F4830D4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93F901-B706-4C4A-9039-58493382F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9E79C6-3151-4667-A8B3-0846D1C251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2A14F22-C148-42AC-ADE3-F617453128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1D378D5-E890-4AC6-9163-CDD617129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3CC9A83-AA40-4C32-9846-493F497ED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DF6DD7C-7889-43BC-B3BD-AF12053E8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0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D7DBF8-EC11-4824-A2A0-7AE9E1629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FD98EA2-DE4D-495F-9A9C-1FC3D325C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686E49C-7584-4A4F-867F-074F0626D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058A083-8CEB-4E3D-9D75-1DF472867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35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ECC353E-43F1-4EA2-80D6-EF43213E4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CF2560D-E56D-4E88-B5B5-7F07A558B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C9CDBD0-72F3-4CC5-90B6-B1DD51097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737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055E90-9ABC-47B6-9A63-EEE0FC9CD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6B0C61-72E9-4B7D-B76A-80E14D5EA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E8BD4F3-9955-4639-AB60-CA7D70EFE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5C9565-30C3-4BF8-8B06-6D6517939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D38C5A-ABEC-4516-918A-30C277DCD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48AAA5-5A8E-4768-A942-56F3A2A17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60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1E1588-C995-4EB2-AD6B-82ED639AF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6011254-0702-4BF0-837F-853FDF1C0B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27AFA2-C86C-4A02-AD0D-61BEDADC59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B846666-5F59-4E8E-846E-3E6C5098B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AFCF3B0-FCB0-4858-A277-BB19925E6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26767C0-EA8D-4EEC-8CDF-61C10F538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862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41E9CE-4B87-4EA0-88CA-4921327F7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FB04BF-1BA3-459C-AABF-6A37B252B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78F224-D878-444A-8232-20FC11A168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0D5655-1D1C-4D98-A8EC-5BD79C33A8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546CDF-BF50-4547-907C-6D91449040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343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1301439-4462-4E64-A697-B7B077A33C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7335" y="200920"/>
            <a:ext cx="1858147" cy="64392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5890FED-38D0-4CB5-B2D0-AB299AA38060}"/>
              </a:ext>
            </a:extLst>
          </p:cNvPr>
          <p:cNvSpPr/>
          <p:nvPr/>
        </p:nvSpPr>
        <p:spPr>
          <a:xfrm>
            <a:off x="1304364" y="1881005"/>
            <a:ext cx="958327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/>
              <a:t>Косметический уход </a:t>
            </a:r>
          </a:p>
          <a:p>
            <a:pPr algn="ctr"/>
            <a:r>
              <a:rPr lang="ru-RU" sz="4800" b="1" dirty="0"/>
              <a:t>за особенной кожей </a:t>
            </a:r>
          </a:p>
          <a:p>
            <a:pPr algn="ctr"/>
            <a:endParaRPr lang="ru-RU" sz="2800" b="1" dirty="0"/>
          </a:p>
          <a:p>
            <a:pPr algn="ctr"/>
            <a:endParaRPr lang="ru-RU" sz="2800" b="1" dirty="0"/>
          </a:p>
          <a:p>
            <a:pPr algn="ctr"/>
            <a:endParaRPr lang="ru-RU" sz="2800" b="1" dirty="0"/>
          </a:p>
          <a:p>
            <a:pPr algn="ctr"/>
            <a:r>
              <a:rPr lang="ru-RU" sz="2800" b="1" dirty="0">
                <a:solidFill>
                  <a:srgbClr val="EE7327"/>
                </a:solidFill>
              </a:rPr>
              <a:t>РЕЗУЛЬТАТЫ ДОБРОВОЛЬНЫХ КЛИНИЧЕСКИХ АПРОБАЦИЙ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5EA1609-5C6F-494C-8840-67B14D9A94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591" y="932356"/>
            <a:ext cx="511673" cy="198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028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FC8FF1C-B837-4E31-9A5A-07987FEA9758}"/>
              </a:ext>
            </a:extLst>
          </p:cNvPr>
          <p:cNvSpPr/>
          <p:nvPr/>
        </p:nvSpPr>
        <p:spPr>
          <a:xfrm>
            <a:off x="317159" y="127996"/>
            <a:ext cx="90957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Результаты добровольной научно-исследовательской работы по оценке эффективности косметического продукта </a:t>
            </a:r>
          </a:p>
          <a:p>
            <a:r>
              <a:rPr lang="ru-RU" sz="2400" b="1" dirty="0">
                <a:solidFill>
                  <a:srgbClr val="EE7327"/>
                </a:solidFill>
              </a:rPr>
              <a:t>«Крем-гель 2в1 для душа и интимной гигиены EVO® (ЭВО®) БАЛАНС И КОМФОРТ»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B0FD6F8-3BF5-4363-AF20-F26BF39BE8C9}"/>
              </a:ext>
            </a:extLst>
          </p:cNvPr>
          <p:cNvSpPr/>
          <p:nvPr/>
        </p:nvSpPr>
        <p:spPr>
          <a:xfrm>
            <a:off x="317158" y="1709747"/>
            <a:ext cx="11767265" cy="1849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Исполнитель:</a:t>
            </a:r>
            <a:r>
              <a:rPr lang="ru-RU" dirty="0"/>
              <a:t> «ГБУ Свердловской области «Уральский научно-исследовательский институт</a:t>
            </a:r>
          </a:p>
          <a:p>
            <a:r>
              <a:rPr lang="ru-RU" dirty="0"/>
              <a:t>дерматовенерологии и иммунопатологии», город Екатеринбург</a:t>
            </a:r>
          </a:p>
          <a:p>
            <a:r>
              <a:rPr lang="ru-RU" b="1" dirty="0"/>
              <a:t>Цели и задачи исследования: </a:t>
            </a:r>
            <a:r>
              <a:rPr lang="ru-RU" dirty="0"/>
              <a:t>оценить эффективность и дополнительную безопасность применения косметического средства </a:t>
            </a:r>
            <a:r>
              <a:rPr lang="ru-RU" b="1" dirty="0">
                <a:solidFill>
                  <a:srgbClr val="EE7327"/>
                </a:solidFill>
              </a:rPr>
              <a:t>«Крем-гель 2в1 для душа и интимной гигиены EVO® (ЭВО®) БАЛАНС И КОМФОРТ»</a:t>
            </a:r>
            <a:r>
              <a:rPr lang="ru-RU" dirty="0"/>
              <a:t> в качестве средства для бережного очищения с восстановлением и сохранением естественного рН баланса кожи и слизистых интимных зон</a:t>
            </a:r>
          </a:p>
          <a:p>
            <a:pPr>
              <a:lnSpc>
                <a:spcPct val="150000"/>
              </a:lnSpc>
            </a:pPr>
            <a:r>
              <a:rPr lang="ru-RU" b="1" dirty="0"/>
              <a:t>Пробанты:  </a:t>
            </a:r>
            <a:r>
              <a:rPr lang="ru-RU" dirty="0"/>
              <a:t>25 человек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EF545D5-F577-4D0A-82E2-CF530A7827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7335" y="200920"/>
            <a:ext cx="1858147" cy="64392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163FD1A-A532-44B4-B4B4-74F240FB70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591" y="932356"/>
            <a:ext cx="511673" cy="198404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717EF54-4133-47B1-B17E-1A31A1A47A88}"/>
              </a:ext>
            </a:extLst>
          </p:cNvPr>
          <p:cNvSpPr/>
          <p:nvPr/>
        </p:nvSpPr>
        <p:spPr>
          <a:xfrm>
            <a:off x="317159" y="3571703"/>
            <a:ext cx="1164175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/>
              <a:t>Сроки проведения: </a:t>
            </a:r>
            <a:r>
              <a:rPr lang="ru-RU" dirty="0"/>
              <a:t>с 14 марта 2025 г. по 25 апреля 2025 г.</a:t>
            </a:r>
          </a:p>
          <a:p>
            <a:pPr>
              <a:spcAft>
                <a:spcPts val="600"/>
              </a:spcAft>
            </a:pPr>
            <a:endParaRPr lang="ru-RU" dirty="0"/>
          </a:p>
          <a:p>
            <a:pPr>
              <a:spcAft>
                <a:spcPts val="600"/>
              </a:spcAft>
            </a:pPr>
            <a:r>
              <a:rPr lang="ru-RU" b="1" dirty="0"/>
              <a:t>ЗАКЛЮЧЕНИЕ</a:t>
            </a:r>
          </a:p>
          <a:p>
            <a:pPr>
              <a:spcAft>
                <a:spcPts val="600"/>
              </a:spcAft>
            </a:pPr>
            <a:r>
              <a:rPr lang="ru-RU" b="1" dirty="0">
                <a:solidFill>
                  <a:srgbClr val="EE7327"/>
                </a:solidFill>
              </a:rPr>
              <a:t>Крем-гель 2в1 для душа и интимной гигиены EVO® (ЭВО®) БАЛАНС И КОМФОРТ рекомендован для ежедневного ухода за телом и интимной зоной в качестве средства 2в1</a:t>
            </a:r>
          </a:p>
          <a:p>
            <a:pPr>
              <a:spcAft>
                <a:spcPts val="600"/>
              </a:spcAft>
            </a:pPr>
            <a:r>
              <a:rPr lang="ru-RU" dirty="0"/>
              <a:t>Гель имеет отличную переносимость, успешно прошел дерматологический, аллергологический и гинекологический контроль с подтверждением свойств и может быть рекомендован дерматологами и гинекологами, как средство для ежедневного ухода за телом и интимной зоной в качестве средства 2в1 для бережного очищения с восстановлением и сохранением естественного рН баланса кожи и слизистых интимных зон.</a:t>
            </a:r>
          </a:p>
        </p:txBody>
      </p:sp>
    </p:spTree>
    <p:extLst>
      <p:ext uri="{BB962C8B-B14F-4D97-AF65-F5344CB8AC3E}">
        <p14:creationId xmlns:p14="http://schemas.microsoft.com/office/powerpoint/2010/main" val="226016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FC8FF1C-B837-4E31-9A5A-07987FEA9758}"/>
              </a:ext>
            </a:extLst>
          </p:cNvPr>
          <p:cNvSpPr/>
          <p:nvPr/>
        </p:nvSpPr>
        <p:spPr>
          <a:xfrm>
            <a:off x="317159" y="127996"/>
            <a:ext cx="95440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Результаты добровольной научно-исследовательской работы по оценке эффективности косметического продукта </a:t>
            </a:r>
            <a:r>
              <a:rPr lang="ru-RU" sz="2400" b="1" dirty="0">
                <a:solidFill>
                  <a:srgbClr val="EE7327"/>
                </a:solidFill>
              </a:rPr>
              <a:t>«Крем-гель 2в1 для душа и интимной гигиены EVO® (ЭВО®) БАЛАНС И КОМФОРТ»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B0FD6F8-3BF5-4363-AF20-F26BF39BE8C9}"/>
              </a:ext>
            </a:extLst>
          </p:cNvPr>
          <p:cNvSpPr/>
          <p:nvPr/>
        </p:nvSpPr>
        <p:spPr>
          <a:xfrm>
            <a:off x="322702" y="1441579"/>
            <a:ext cx="115465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/>
              <a:t>ЗАКЛЮЧЕНИЕ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7B3A9B1-B3BA-4F37-8792-B51BAEFD22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7335" y="200920"/>
            <a:ext cx="1858147" cy="64392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EEE4844-7E94-4D83-AC92-DD4346538E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591" y="932356"/>
            <a:ext cx="511673" cy="198404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98E5327-F2C9-40CB-923E-9E92CEBD5FD9}"/>
              </a:ext>
            </a:extLst>
          </p:cNvPr>
          <p:cNvSpPr/>
          <p:nvPr/>
        </p:nvSpPr>
        <p:spPr>
          <a:xfrm>
            <a:off x="143998" y="1924165"/>
            <a:ext cx="10335743" cy="3788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Сбалансированное, удобное и приятное очищение тела и интимной зоны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Мягко очищает кожу тела и интимной зоны, увлажняет и делает ее более гладкой и нежной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Обеспечивает бережное очищение с восстановлением и сохранением естественного рН баланса кожи и слизистых интимных зон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Гель незаменим в качестве ежедневного ухода за телом и интимной зоной в качестве средства 2в1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Рекомендовано дерматологами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Рекомендовано гинекологами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Гипоаллергенно 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9807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289</Words>
  <Application>Microsoft Office PowerPoint</Application>
  <PresentationFormat>Широкоэкранный</PresentationFormat>
  <Paragraphs>26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14</cp:revision>
  <dcterms:created xsi:type="dcterms:W3CDTF">2025-09-05T09:45:46Z</dcterms:created>
  <dcterms:modified xsi:type="dcterms:W3CDTF">2025-09-25T18:23:23Z</dcterms:modified>
</cp:coreProperties>
</file>